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ьмира\Desktop\дистанционка\лабиринты для юных ориентировщиков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99" y="0"/>
            <a:ext cx="4571181" cy="457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льмира\Desktop\дистанционка\лабиринты для юных ориентировщиков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783" y="2264754"/>
            <a:ext cx="4590218" cy="459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95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C:\Users\Альмира\Desktop\дистанционка\лабиринты для юных ориентировщиков (2)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92896"/>
            <a:ext cx="4365104" cy="436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Альмира\Desktop\дистанционка\H96cgnpmU-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-81116"/>
            <a:ext cx="4759384" cy="475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986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5" descr="C:\Users\Альмира\Desktop\дистанционка\лабиринты для юных ориентировщиков (3)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455276"/>
            <a:ext cx="4406801" cy="4402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C:\Users\Альмира\Desktop\дистанционка\лабиринты для юных ориентировщиков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801" y="0"/>
            <a:ext cx="4737199" cy="473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41885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Альмира</dc:creator>
  <cp:lastModifiedBy>Альмира</cp:lastModifiedBy>
  <cp:revision>1</cp:revision>
  <dcterms:created xsi:type="dcterms:W3CDTF">2020-04-02T11:30:49Z</dcterms:created>
  <dcterms:modified xsi:type="dcterms:W3CDTF">2020-04-02T11:35:24Z</dcterms:modified>
</cp:coreProperties>
</file>