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82" r:id="rId4"/>
    <p:sldId id="283" r:id="rId5"/>
    <p:sldId id="284" r:id="rId6"/>
    <p:sldId id="285" r:id="rId7"/>
    <p:sldId id="286" r:id="rId8"/>
    <p:sldId id="278" r:id="rId9"/>
    <p:sldId id="287" r:id="rId10"/>
    <p:sldId id="288" r:id="rId11"/>
    <p:sldId id="289" r:id="rId12"/>
    <p:sldId id="290" r:id="rId13"/>
    <p:sldId id="291" r:id="rId14"/>
    <p:sldId id="279" r:id="rId15"/>
    <p:sldId id="258" r:id="rId16"/>
    <p:sldId id="259" r:id="rId17"/>
    <p:sldId id="260" r:id="rId18"/>
    <p:sldId id="261" r:id="rId19"/>
    <p:sldId id="262" r:id="rId20"/>
    <p:sldId id="280" r:id="rId21"/>
    <p:sldId id="263" r:id="rId22"/>
    <p:sldId id="264" r:id="rId23"/>
    <p:sldId id="265" r:id="rId24"/>
    <p:sldId id="267" r:id="rId25"/>
    <p:sldId id="266" r:id="rId26"/>
    <p:sldId id="281" r:id="rId27"/>
    <p:sldId id="272" r:id="rId28"/>
    <p:sldId id="273" r:id="rId29"/>
    <p:sldId id="274" r:id="rId30"/>
    <p:sldId id="275" r:id="rId31"/>
    <p:sldId id="276" r:id="rId32"/>
    <p:sldId id="277" r:id="rId33"/>
    <p:sldId id="292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2D050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2D050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7300" b="1" dirty="0">
                <a:solidFill>
                  <a:schemeClr val="accent5">
                    <a:lumMod val="50000"/>
                  </a:schemeClr>
                </a:solidFill>
              </a:rPr>
              <a:t>«Туризмом мы живем и дышим»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Туристическая викторина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smtClean="0"/>
              <a:t>2. Назовите </a:t>
            </a:r>
            <a:r>
              <a:rPr lang="ru-RU" dirty="0"/>
              <a:t>3 вида </a:t>
            </a:r>
            <a:r>
              <a:rPr lang="ru-RU" dirty="0" smtClean="0"/>
              <a:t>костра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«Берлога» , «Шалаш», «Звездный»;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«Колодец» , «Рыбацкий», «Звездный»;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«Колодец» , «Шалаш», «Звездный»;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«Колодец» , «Шалаш», «Москитный».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3. Что </a:t>
            </a:r>
            <a:r>
              <a:rPr lang="ru-RU" dirty="0"/>
              <a:t>не может догнать туриста в походе. </a:t>
            </a:r>
            <a:br>
              <a:rPr lang="ru-RU" dirty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Голод;</a:t>
            </a:r>
          </a:p>
          <a:p>
            <a:pPr marL="514350" indent="-514350">
              <a:buAutoNum type="arabicPeriod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Е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го тень;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Хищник;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Лесник. 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4. Этот </a:t>
            </a:r>
            <a:r>
              <a:rPr lang="ru-RU" dirty="0"/>
              <a:t>предмет необходим для организации переправ. Для того, чтобы сделать этот предмет необходимы 2 веревки. </a:t>
            </a:r>
            <a:br>
              <a:rPr lang="ru-RU" dirty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Схватывающий узел;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Плот;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Мост;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Качели.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5. На </a:t>
            </a:r>
            <a:r>
              <a:rPr lang="ru-RU" dirty="0"/>
              <a:t>сколько </a:t>
            </a:r>
            <a:r>
              <a:rPr lang="ru-RU" dirty="0" smtClean="0"/>
              <a:t>колышков ставится </a:t>
            </a:r>
            <a:r>
              <a:rPr lang="ru-RU" dirty="0"/>
              <a:t>палатка на соревнованиях? 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114568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8;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10;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14;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5.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16600" dirty="0">
                <a:solidFill>
                  <a:schemeClr val="accent6">
                    <a:lumMod val="50000"/>
                  </a:schemeClr>
                </a:solidFill>
              </a:rPr>
              <a:t>3</a:t>
            </a:r>
            <a:r>
              <a:rPr lang="ru-RU" sz="16600" dirty="0" smtClean="0">
                <a:solidFill>
                  <a:schemeClr val="accent6">
                    <a:lumMod val="50000"/>
                  </a:schemeClr>
                </a:solidFill>
              </a:rPr>
              <a:t> тур</a:t>
            </a:r>
            <a:endParaRPr lang="ru-RU" sz="16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1. Спички </a:t>
            </a:r>
            <a:r>
              <a:rPr lang="ru-RU" dirty="0"/>
              <a:t>можно защитить, опустив их головки в: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Бензин;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Керосин;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Парафин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Майонез.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2. Свечи </a:t>
            </a:r>
            <a:r>
              <a:rPr lang="ru-RU" dirty="0"/>
              <a:t>лучше брать те, которые можно использовать не только по прямому назначению, но и употреблять в пищу. Это: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ировые;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арафиновые;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теариновые;</a:t>
            </a:r>
          </a:p>
          <a:p>
            <a:pPr marL="514350" indent="-514350">
              <a:buAutoNum type="arabicPeriod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анилиновые.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3. Для </a:t>
            </a:r>
            <a:r>
              <a:rPr lang="ru-RU" dirty="0"/>
              <a:t>стерилизации воды всыпьте в нее несколько кристаллов: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оли;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ахара;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арганцовки;</a:t>
            </a:r>
          </a:p>
          <a:p>
            <a:pPr marL="514350" indent="-514350">
              <a:buAutoNum type="arabicPeriod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орного хрусталя.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4. Прежде </a:t>
            </a:r>
            <a:r>
              <a:rPr lang="ru-RU" dirty="0"/>
              <a:t>всего, человек испытывает потребность в: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ище;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гне;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оде; </a:t>
            </a:r>
          </a:p>
          <a:p>
            <a:pPr marL="514350" indent="-514350">
              <a:buAutoNum type="arabicPeriod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еньгах.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5. При </a:t>
            </a:r>
            <a:r>
              <a:rPr lang="ru-RU" dirty="0"/>
              <a:t>поисках воды копайте яму в том месте, где:</a:t>
            </a:r>
            <a:br>
              <a:rPr lang="ru-RU" dirty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Камни наиболее крупные;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Трава наиболее зеленая; </a:t>
            </a:r>
          </a:p>
          <a:p>
            <a:pPr marL="514350" indent="-514350">
              <a:buAutoNum type="arabicPeriod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роходят звериные тропы;</a:t>
            </a:r>
          </a:p>
          <a:p>
            <a:pPr marL="514350" indent="-514350">
              <a:buAutoNum type="arabicPeriod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сть табличка “Мин – нет!”.</a:t>
            </a:r>
            <a:endParaRPr lang="ru-RU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16600" dirty="0" smtClean="0">
                <a:solidFill>
                  <a:schemeClr val="accent6">
                    <a:lumMod val="50000"/>
                  </a:schemeClr>
                </a:solidFill>
              </a:rPr>
              <a:t>1 тур</a:t>
            </a:r>
            <a:endParaRPr lang="ru-RU" sz="16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16600" dirty="0">
                <a:solidFill>
                  <a:schemeClr val="accent6">
                    <a:lumMod val="50000"/>
                  </a:schemeClr>
                </a:solidFill>
              </a:rPr>
              <a:t>4</a:t>
            </a:r>
            <a:r>
              <a:rPr lang="ru-RU" sz="16600" dirty="0" smtClean="0">
                <a:solidFill>
                  <a:schemeClr val="accent6">
                    <a:lumMod val="50000"/>
                  </a:schemeClr>
                </a:solidFill>
              </a:rPr>
              <a:t> тур</a:t>
            </a:r>
            <a:endParaRPr lang="ru-RU" sz="16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1. Если </a:t>
            </a:r>
            <a:r>
              <a:rPr lang="ru-RU" dirty="0"/>
              <a:t>ласточки летают</a:t>
            </a:r>
            <a:br>
              <a:rPr lang="ru-RU" dirty="0"/>
            </a:br>
            <a:r>
              <a:rPr lang="ru-RU" dirty="0"/>
              <a:t>Весело по небу,</a:t>
            </a:r>
            <a:br>
              <a:rPr lang="ru-RU" dirty="0"/>
            </a:br>
            <a:r>
              <a:rPr lang="ru-RU" dirty="0"/>
              <a:t>Солнце встало высоко…</a:t>
            </a:r>
            <a:br>
              <a:rPr lang="ru-RU" dirty="0"/>
            </a:br>
            <a:r>
              <a:rPr lang="ru-RU" dirty="0"/>
              <a:t>Быть дождю иль не быть</a:t>
            </a:r>
            <a:r>
              <a:rPr lang="ru-RU" dirty="0" smtClean="0"/>
              <a:t>?</a:t>
            </a:r>
            <a:r>
              <a:rPr lang="ru-RU" b="1" i="1" dirty="0" smtClean="0"/>
              <a:t>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357290" y="3929066"/>
            <a:ext cx="6400800" cy="1752600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Будет гроза;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Будет только пасмурно;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Это признаки хорошей погоды.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2. Расстояние </a:t>
            </a:r>
            <a:r>
              <a:rPr lang="ru-RU" dirty="0"/>
              <a:t>любое</a:t>
            </a:r>
            <a:br>
              <a:rPr lang="ru-RU" dirty="0"/>
            </a:br>
            <a:r>
              <a:rPr lang="ru-RU" dirty="0"/>
              <a:t>Он измерит в один миг.</a:t>
            </a:r>
            <a:br>
              <a:rPr lang="ru-RU" dirty="0"/>
            </a:br>
            <a:r>
              <a:rPr lang="ru-RU" dirty="0"/>
              <a:t>Как прибор такой зовется?</a:t>
            </a:r>
            <a:br>
              <a:rPr lang="ru-RU" dirty="0"/>
            </a:br>
            <a:r>
              <a:rPr lang="ru-RU" dirty="0"/>
              <a:t>Отвечать поторопись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371600" y="4071942"/>
            <a:ext cx="6400800" cy="2071702"/>
          </a:xfrm>
        </p:spPr>
        <p:txBody>
          <a:bodyPr>
            <a:normAutofit fontScale="92500" lnSpcReduction="10000"/>
          </a:bodyPr>
          <a:lstStyle/>
          <a:p>
            <a:pPr marL="514350" lvl="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Тахеометр;</a:t>
            </a:r>
          </a:p>
          <a:p>
            <a:pPr marL="514350" lvl="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Курвиметр;</a:t>
            </a:r>
          </a:p>
          <a:p>
            <a:pPr marL="514350" lvl="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Сантиметр;</a:t>
            </a:r>
          </a:p>
          <a:p>
            <a:pPr marL="514350" lvl="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Лазерная рулетка.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3. Да</a:t>
            </a:r>
            <a:r>
              <a:rPr lang="ru-RU" dirty="0"/>
              <a:t>, туризм – большое дело!</a:t>
            </a:r>
            <a:br>
              <a:rPr lang="ru-RU" dirty="0"/>
            </a:br>
            <a:r>
              <a:rPr lang="ru-RU" dirty="0"/>
              <a:t>Компас здесь - помощник нам,</a:t>
            </a:r>
            <a:br>
              <a:rPr lang="ru-RU" dirty="0"/>
            </a:br>
            <a:r>
              <a:rPr lang="ru-RU" dirty="0"/>
              <a:t>Направление какое</a:t>
            </a:r>
            <a:br>
              <a:rPr lang="ru-RU" dirty="0"/>
            </a:br>
            <a:r>
              <a:rPr lang="ru-RU" dirty="0"/>
              <a:t>Равно 300 градусам</a:t>
            </a:r>
            <a:r>
              <a:rPr lang="ru-RU" dirty="0" smtClean="0"/>
              <a:t>?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186006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ru-RU" i="1" dirty="0" smtClean="0">
                <a:solidFill>
                  <a:schemeClr val="accent6">
                    <a:lumMod val="50000"/>
                  </a:schemeClr>
                </a:solidFill>
              </a:rPr>
              <a:t>Юго-восток;</a:t>
            </a:r>
          </a:p>
          <a:p>
            <a:pPr marL="514350" indent="-514350">
              <a:buAutoNum type="arabicPeriod"/>
            </a:pPr>
            <a:r>
              <a:rPr lang="ru-RU" i="1" dirty="0" smtClean="0">
                <a:solidFill>
                  <a:schemeClr val="accent6">
                    <a:lumMod val="50000"/>
                  </a:schemeClr>
                </a:solidFill>
              </a:rPr>
              <a:t>Северо-восток; </a:t>
            </a:r>
          </a:p>
          <a:p>
            <a:pPr marL="514350" indent="-514350">
              <a:buAutoNum type="arabicPeriod"/>
            </a:pPr>
            <a:r>
              <a:rPr lang="ru-RU" i="1" dirty="0" smtClean="0">
                <a:solidFill>
                  <a:schemeClr val="accent6">
                    <a:lumMod val="50000"/>
                  </a:schemeClr>
                </a:solidFill>
              </a:rPr>
              <a:t>Юго-запад;</a:t>
            </a:r>
          </a:p>
          <a:p>
            <a:pPr marL="514350" indent="-514350">
              <a:buAutoNum type="arabicPeriod"/>
            </a:pPr>
            <a:r>
              <a:rPr lang="ru-RU" i="1" dirty="0" smtClean="0">
                <a:solidFill>
                  <a:schemeClr val="accent6">
                    <a:lumMod val="50000"/>
                  </a:schemeClr>
                </a:solidFill>
              </a:rPr>
              <a:t>С</a:t>
            </a:r>
            <a:r>
              <a:rPr lang="ru-RU" i="1" dirty="0" smtClean="0">
                <a:solidFill>
                  <a:schemeClr val="accent6">
                    <a:lumMod val="50000"/>
                  </a:schemeClr>
                </a:solidFill>
              </a:rPr>
              <a:t>еверо-запад;</a:t>
            </a:r>
          </a:p>
          <a:p>
            <a:pPr marL="514350" indent="-514350">
              <a:buAutoNum type="arabicPeriod"/>
            </a:pP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4. Месяц </a:t>
            </a:r>
            <a:r>
              <a:rPr lang="ru-RU" dirty="0"/>
              <a:t>в небе ярко светит</a:t>
            </a:r>
            <a:br>
              <a:rPr lang="ru-RU" dirty="0"/>
            </a:br>
            <a:r>
              <a:rPr lang="ru-RU" dirty="0"/>
              <a:t>И полярную звезду в небе темном я найду.</a:t>
            </a:r>
            <a:br>
              <a:rPr lang="ru-RU" dirty="0"/>
            </a:br>
            <a:r>
              <a:rPr lang="ru-RU" dirty="0"/>
              <a:t>Мне помогут два медведя,</a:t>
            </a:r>
            <a:br>
              <a:rPr lang="ru-RU" dirty="0"/>
            </a:br>
            <a:r>
              <a:rPr lang="ru-RU" dirty="0"/>
              <a:t>Как кому-то в старину. </a:t>
            </a:r>
            <a:br>
              <a:rPr lang="ru-RU" dirty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371600" y="4143380"/>
            <a:ext cx="6400800" cy="1857388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Созвездие Волосы Вероники;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Созвездие Скорпиона;</a:t>
            </a:r>
          </a:p>
          <a:p>
            <a:pPr marL="514350" indent="-514350">
              <a:buAutoNum type="arabicPeriod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Созвездие Большой и малой медведицы;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Созвездие Гончих псов.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5. Что </a:t>
            </a:r>
            <a:r>
              <a:rPr lang="ru-RU" dirty="0"/>
              <a:t>же взяли вы в поход?</a:t>
            </a:r>
            <a:br>
              <a:rPr lang="ru-RU" dirty="0"/>
            </a:br>
            <a:r>
              <a:rPr lang="ru-RU" dirty="0"/>
              <a:t>Отвечай скорей, народ!</a:t>
            </a:r>
            <a:br>
              <a:rPr lang="ru-RU" dirty="0"/>
            </a:br>
            <a:r>
              <a:rPr lang="ru-RU" dirty="0"/>
              <a:t>Миску, ложку, котелок?</a:t>
            </a:r>
            <a:br>
              <a:rPr lang="ru-RU" dirty="0"/>
            </a:br>
            <a:r>
              <a:rPr lang="ru-RU" dirty="0"/>
              <a:t>Веник, вилку </a:t>
            </a:r>
            <a:r>
              <a:rPr lang="ru-RU"/>
              <a:t>и </a:t>
            </a:r>
            <a:r>
              <a:rPr lang="ru-RU" smtClean="0"/>
              <a:t>совок</a:t>
            </a:r>
            <a:r>
              <a:rPr lang="ru-RU" dirty="0"/>
              <a:t>? 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371600" y="4214818"/>
            <a:ext cx="6400800" cy="1857388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ru-RU" i="1" dirty="0" smtClean="0">
                <a:solidFill>
                  <a:schemeClr val="accent6">
                    <a:lumMod val="50000"/>
                  </a:schemeClr>
                </a:solidFill>
              </a:rPr>
              <a:t>Миску</a:t>
            </a:r>
            <a:r>
              <a:rPr lang="ru-RU" i="1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ru-RU" i="1" dirty="0" smtClean="0">
                <a:solidFill>
                  <a:schemeClr val="accent6">
                    <a:lumMod val="50000"/>
                  </a:schemeClr>
                </a:solidFill>
              </a:rPr>
              <a:t>ложку, кофеварку;</a:t>
            </a:r>
          </a:p>
          <a:p>
            <a:pPr marL="514350" indent="-514350">
              <a:buAutoNum type="arabicPeriod"/>
            </a:pPr>
            <a:r>
              <a:rPr lang="ru-RU" i="1" dirty="0" smtClean="0">
                <a:solidFill>
                  <a:schemeClr val="accent6">
                    <a:lumMod val="50000"/>
                  </a:schemeClr>
                </a:solidFill>
              </a:rPr>
              <a:t>Утюг</a:t>
            </a:r>
            <a:r>
              <a:rPr lang="ru-RU" i="1" dirty="0">
                <a:solidFill>
                  <a:schemeClr val="accent6">
                    <a:lumMod val="50000"/>
                  </a:schemeClr>
                </a:solidFill>
              </a:rPr>
              <a:t>,</a:t>
            </a:r>
            <a:r>
              <a:rPr lang="ru-RU" i="1" dirty="0" smtClean="0">
                <a:solidFill>
                  <a:schemeClr val="accent6">
                    <a:lumMod val="50000"/>
                  </a:schemeClr>
                </a:solidFill>
              </a:rPr>
              <a:t> подушку, ноутбук;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Миску, ложку, котелок</a:t>
            </a:r>
            <a:r>
              <a:rPr lang="ru-RU" i="1" dirty="0" smtClean="0">
                <a:solidFill>
                  <a:schemeClr val="accent6">
                    <a:lumMod val="50000"/>
                  </a:schemeClr>
                </a:solidFill>
              </a:rPr>
              <a:t>;</a:t>
            </a:r>
          </a:p>
          <a:p>
            <a:pPr marL="514350" indent="-514350">
              <a:buAutoNum type="arabicPeriod"/>
            </a:pPr>
            <a:r>
              <a:rPr lang="ru-RU" i="1" dirty="0" smtClean="0">
                <a:solidFill>
                  <a:schemeClr val="accent6">
                    <a:lumMod val="50000"/>
                  </a:schemeClr>
                </a:solidFill>
              </a:rPr>
              <a:t>Веник, ложку, совок.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16600" dirty="0">
                <a:solidFill>
                  <a:schemeClr val="accent6">
                    <a:lumMod val="50000"/>
                  </a:schemeClr>
                </a:solidFill>
              </a:rPr>
              <a:t>5</a:t>
            </a:r>
            <a:r>
              <a:rPr lang="ru-RU" sz="16600" dirty="0" smtClean="0">
                <a:solidFill>
                  <a:schemeClr val="accent6">
                    <a:lumMod val="50000"/>
                  </a:schemeClr>
                </a:solidFill>
              </a:rPr>
              <a:t> тур</a:t>
            </a:r>
            <a:endParaRPr lang="ru-RU" sz="16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 smtClean="0"/>
              <a:t>1. Если </a:t>
            </a:r>
            <a:r>
              <a:rPr lang="ru-RU" dirty="0"/>
              <a:t>спички отсырели:</a:t>
            </a:r>
            <a:br>
              <a:rPr lang="ru-RU" dirty="0"/>
            </a:br>
            <a:r>
              <a:rPr lang="ru-RU" dirty="0"/>
              <a:t>потрите их </a:t>
            </a:r>
            <a:r>
              <a:rPr lang="ru-RU" dirty="0" smtClean="0"/>
              <a:t>о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лезвие ножа;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потрите их о мочку уха;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потрите их о волосы; 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воспользуйтесь зажигалкой.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71472" y="642918"/>
            <a:ext cx="7772400" cy="2928958"/>
          </a:xfrm>
        </p:spPr>
        <p:txBody>
          <a:bodyPr>
            <a:normAutofit/>
          </a:bodyPr>
          <a:lstStyle/>
          <a:p>
            <a:r>
              <a:rPr lang="ru-RU" dirty="0" smtClean="0"/>
              <a:t>2. В </a:t>
            </a:r>
            <a:r>
              <a:rPr lang="ru-RU" dirty="0"/>
              <a:t>большинстве случаев муравейники расположены с какой стороны деревьев, пней, кустарников? 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Ю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жной стороны;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Западной стороны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;</a:t>
            </a:r>
            <a:endParaRPr lang="ru-RU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Восточной стороны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;</a:t>
            </a:r>
            <a:endParaRPr lang="ru-RU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Северной стороны. </a:t>
            </a:r>
          </a:p>
          <a:p>
            <a:pPr marL="514350" indent="-514350">
              <a:buAutoNum type="arabicPeriod"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928926" y="714356"/>
            <a:ext cx="5529274" cy="2886095"/>
          </a:xfrm>
        </p:spPr>
        <p:txBody>
          <a:bodyPr>
            <a:normAutofit/>
          </a:bodyPr>
          <a:lstStyle/>
          <a:p>
            <a:pPr lvl="0"/>
            <a:r>
              <a:rPr lang="ru-RU" dirty="0" smtClean="0"/>
              <a:t>3. Чей след изображен </a:t>
            </a:r>
            <a:r>
              <a:rPr lang="ru-RU" dirty="0"/>
              <a:t>на картинке? </a:t>
            </a:r>
            <a:br>
              <a:rPr lang="ru-RU" dirty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Лисы; 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Журавля;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Куницы; 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Тетерева.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026" name="Picture 2" descr="C:\Users\Admin\Desktop\UjdPJ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571480"/>
            <a:ext cx="3561253" cy="28165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1. Прибор</a:t>
            </a:r>
            <a:r>
              <a:rPr lang="ru-RU" dirty="0"/>
              <a:t>, который помогает определить стороны света? </a:t>
            </a: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Термометр;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К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омпас;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Часы;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Тонометр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.</a:t>
            </a:r>
            <a:endParaRPr lang="ru-RU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514350" indent="-514350">
              <a:buAutoNum type="arabicPeriod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00034" y="357167"/>
            <a:ext cx="7958166" cy="3000395"/>
          </a:xfrm>
        </p:spPr>
        <p:txBody>
          <a:bodyPr>
            <a:noAutofit/>
          </a:bodyPr>
          <a:lstStyle/>
          <a:p>
            <a:pPr lvl="0"/>
            <a:r>
              <a:rPr lang="ru-RU" sz="3600" dirty="0" smtClean="0"/>
              <a:t>4. Узел</a:t>
            </a:r>
            <a:r>
              <a:rPr lang="ru-RU" sz="3600" dirty="0"/>
              <a:t>, который не ползёт, под нагрузкой сильно затягивается, используется для связывания верёвок любого диаметра и сочетаний лента-верёвка.</a:t>
            </a:r>
            <a:r>
              <a:rPr lang="ru-RU" sz="3600" b="1" dirty="0"/>
              <a:t> 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643306" y="3714752"/>
            <a:ext cx="4129094" cy="1924048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Прямой; 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стречный;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Брамшкотовый;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Проводник.</a:t>
            </a:r>
            <a:endParaRPr lang="ru-RU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2050" name="Picture 2" descr="C:\Users\Admin\Desktop\vstrechny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3643314"/>
            <a:ext cx="3025415" cy="15716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5. На </a:t>
            </a:r>
            <a:r>
              <a:rPr lang="ru-RU" dirty="0"/>
              <a:t>какой стороне стволов сосен  выступает смола? </a:t>
            </a:r>
            <a:br>
              <a:rPr lang="ru-RU" dirty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С любой;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С Восточной;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С Южной;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Смола не выступает. 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>
                <a:solidFill>
                  <a:schemeClr val="accent6">
                    <a:lumMod val="50000"/>
                  </a:schemeClr>
                </a:solidFill>
              </a:rPr>
              <a:t>Подведение итогов</a:t>
            </a:r>
            <a:endParaRPr lang="ru-RU" sz="4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>
                <a:solidFill>
                  <a:schemeClr val="accent6">
                    <a:lumMod val="50000"/>
                  </a:schemeClr>
                </a:solidFill>
              </a:rPr>
              <a:t>Спасибо за участие!!!!!</a:t>
            </a:r>
            <a:endParaRPr lang="ru-RU" sz="6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2. С </a:t>
            </a:r>
            <a:r>
              <a:rPr lang="ru-RU" dirty="0"/>
              <a:t>какой стороны в основном растут грибы на деревьях, пнях и кустарниках? </a:t>
            </a:r>
            <a:br>
              <a:rPr lang="ru-RU" dirty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С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еверной;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Южной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Западной;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Восточной.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3. Как </a:t>
            </a:r>
            <a:r>
              <a:rPr lang="ru-RU" dirty="0"/>
              <a:t>называется местность, изображенная условными знаками на листе бумаги? </a:t>
            </a:r>
            <a:br>
              <a:rPr lang="ru-RU" dirty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Рисунком;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Планом;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Шарадой;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Картой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4. Кто </a:t>
            </a:r>
            <a:r>
              <a:rPr lang="ru-RU" dirty="0"/>
              <a:t>из диких зверей, как правило, делает вход в свои норы с южной стороны? </a:t>
            </a:r>
            <a:br>
              <a:rPr lang="ru-RU" dirty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Змеи;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Медведи;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Грызуны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Куропатки. 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5. Если </a:t>
            </a:r>
            <a:r>
              <a:rPr lang="ru-RU" dirty="0"/>
              <a:t>встать лицом к </a:t>
            </a:r>
            <a:r>
              <a:rPr lang="ru-RU" dirty="0" smtClean="0"/>
              <a:t>северу</a:t>
            </a:r>
            <a:r>
              <a:rPr lang="ru-RU" dirty="0"/>
              <a:t>, то за спиной будет </a:t>
            </a:r>
            <a:r>
              <a:rPr lang="ru-RU" dirty="0" smtClean="0"/>
              <a:t>Юг</a:t>
            </a:r>
            <a:r>
              <a:rPr lang="ru-RU" dirty="0"/>
              <a:t>, </a:t>
            </a:r>
            <a:r>
              <a:rPr lang="ru-RU" dirty="0" smtClean="0"/>
              <a:t>а </a:t>
            </a:r>
            <a:r>
              <a:rPr lang="ru-RU" dirty="0"/>
              <a:t>слева ? </a:t>
            </a:r>
            <a:br>
              <a:rPr lang="ru-RU" dirty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Горы;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Восток;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Запад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Солнце.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16600" dirty="0">
                <a:solidFill>
                  <a:schemeClr val="accent6">
                    <a:lumMod val="50000"/>
                  </a:schemeClr>
                </a:solidFill>
              </a:rPr>
              <a:t>2</a:t>
            </a:r>
            <a:r>
              <a:rPr lang="ru-RU" sz="16600" dirty="0" smtClean="0">
                <a:solidFill>
                  <a:schemeClr val="accent6">
                    <a:lumMod val="50000"/>
                  </a:schemeClr>
                </a:solidFill>
              </a:rPr>
              <a:t> тур</a:t>
            </a:r>
            <a:endParaRPr lang="ru-RU" sz="166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1. Назовите </a:t>
            </a:r>
            <a:r>
              <a:rPr lang="ru-RU" dirty="0"/>
              <a:t>часть кухонного оборудования, без которого не приготовишь пищу в </a:t>
            </a:r>
            <a:r>
              <a:rPr lang="ru-RU" dirty="0" smtClean="0"/>
              <a:t>походе</a:t>
            </a:r>
            <a:r>
              <a:rPr lang="ru-RU" dirty="0"/>
              <a:t>?</a:t>
            </a:r>
            <a:br>
              <a:rPr lang="ru-RU" dirty="0"/>
            </a:b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Консервы;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Нож;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К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отелок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;</a:t>
            </a:r>
          </a:p>
          <a:p>
            <a:pPr marL="514350" indent="-514350">
              <a:buAutoNum type="arabicPeriod"/>
            </a:pP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Фляга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</TotalTime>
  <Words>621</Words>
  <PresentationFormat>Экран (4:3)</PresentationFormat>
  <Paragraphs>133</Paragraphs>
  <Slides>33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Тема Office</vt:lpstr>
      <vt:lpstr>«Туризмом мы живем и дышим» </vt:lpstr>
      <vt:lpstr>1 тур</vt:lpstr>
      <vt:lpstr>1. Прибор, который помогает определить стороны света? </vt:lpstr>
      <vt:lpstr>2. С какой стороны в основном растут грибы на деревьях, пнях и кустарниках?  </vt:lpstr>
      <vt:lpstr>3. Как называется местность, изображенная условными знаками на листе бумаги?  </vt:lpstr>
      <vt:lpstr>4. Кто из диких зверей, как правило, делает вход в свои норы с южной стороны?  </vt:lpstr>
      <vt:lpstr>5. Если встать лицом к северу, то за спиной будет Юг, а слева ?  </vt:lpstr>
      <vt:lpstr>2 тур</vt:lpstr>
      <vt:lpstr>1. Назовите часть кухонного оборудования, без которого не приготовишь пищу в походе? </vt:lpstr>
      <vt:lpstr>2. Назовите 3 вида костра </vt:lpstr>
      <vt:lpstr>3. Что не может догнать туриста в походе.  </vt:lpstr>
      <vt:lpstr>4. Этот предмет необходим для организации переправ. Для того, чтобы сделать этот предмет необходимы 2 веревки.  </vt:lpstr>
      <vt:lpstr>5. На сколько колышков ставится палатка на соревнованиях? </vt:lpstr>
      <vt:lpstr>3 тур</vt:lpstr>
      <vt:lpstr>1. Спички можно защитить, опустив их головки в:  </vt:lpstr>
      <vt:lpstr>2. Свечи лучше брать те, которые можно использовать не только по прямому назначению, но и употреблять в пищу. Это:  </vt:lpstr>
      <vt:lpstr>3. Для стерилизации воды всыпьте в нее несколько кристаллов:  </vt:lpstr>
      <vt:lpstr>4. Прежде всего, человек испытывает потребность в:  </vt:lpstr>
      <vt:lpstr>5. При поисках воды копайте яму в том месте, где: </vt:lpstr>
      <vt:lpstr>4 тур</vt:lpstr>
      <vt:lpstr>1. Если ласточки летают Весело по небу, Солнце встало высоко… Быть дождю иль не быть?  </vt:lpstr>
      <vt:lpstr>2. Расстояние любое Он измерит в один миг. Как прибор такой зовется? Отвечать поторопись.</vt:lpstr>
      <vt:lpstr>3. Да, туризм – большое дело! Компас здесь - помощник нам, Направление какое Равно 300 градусам?  </vt:lpstr>
      <vt:lpstr>4. Месяц в небе ярко светит И полярную звезду в небе темном я найду. Мне помогут два медведя, Как кому-то в старину.  </vt:lpstr>
      <vt:lpstr>5. Что же взяли вы в поход? Отвечай скорей, народ! Миску, ложку, котелок? Веник, вилку и совок? </vt:lpstr>
      <vt:lpstr>5 тур</vt:lpstr>
      <vt:lpstr>1. Если спички отсырели: потрите их о</vt:lpstr>
      <vt:lpstr>2. В большинстве случаев муравейники расположены с какой стороны деревьев, пней, кустарников? </vt:lpstr>
      <vt:lpstr>3. Чей след изображен на картинке?  </vt:lpstr>
      <vt:lpstr>4. Узел, который не ползёт, под нагрузкой сильно затягивается, используется для связывания верёвок любого диаметра и сочетаний лента-верёвка.  </vt:lpstr>
      <vt:lpstr>5. На какой стороне стволов сосен  выступает смола?  </vt:lpstr>
      <vt:lpstr>Подведение итогов</vt:lpstr>
      <vt:lpstr>Спасибо за участие!!!!!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36</cp:revision>
  <dcterms:created xsi:type="dcterms:W3CDTF">2014-10-05T06:28:07Z</dcterms:created>
  <dcterms:modified xsi:type="dcterms:W3CDTF">2014-10-05T09:47:09Z</dcterms:modified>
</cp:coreProperties>
</file>