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3" r:id="rId4"/>
    <p:sldId id="275" r:id="rId5"/>
    <p:sldId id="279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54AFC-4A3D-487D-BFB3-35717F540C34}" type="datetimeFigureOut">
              <a:rPr lang="ru-RU" smtClean="0"/>
              <a:pPr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10B9-0123-46D1-A165-F8BF4D5804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Oleg\Desktop\птицы\фон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789"/>
            <a:ext cx="9144000" cy="680442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7328" y="2276873"/>
            <a:ext cx="9089347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Викторина</a:t>
            </a:r>
          </a:p>
          <a:p>
            <a:pPr algn="ctr"/>
            <a:r>
              <a:rPr lang="ru-RU" sz="5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«Птичий базар</a:t>
            </a:r>
            <a:r>
              <a:rPr lang="ru-RU" sz="5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»</a:t>
            </a:r>
          </a:p>
          <a:p>
            <a:pPr algn="ctr"/>
            <a:endParaRPr lang="ru-RU" sz="2400" b="1" cap="none" spc="0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endParaRPr lang="ru-RU" sz="24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endParaRPr lang="ru-RU" sz="2400" b="1" cap="none" spc="0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r>
              <a:rPr lang="ru-RU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Педагог дополнительного образования</a:t>
            </a:r>
          </a:p>
          <a:p>
            <a:pPr algn="ctr"/>
            <a:r>
              <a:rPr lang="ru-RU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ГБУ ДО «КЦЭТК»</a:t>
            </a:r>
          </a:p>
          <a:p>
            <a:pPr algn="ctr"/>
            <a:r>
              <a:rPr lang="ru-RU" sz="2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Бибаева</a:t>
            </a:r>
            <a:r>
              <a:rPr lang="ru-RU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Рузанна</a:t>
            </a:r>
            <a:r>
              <a:rPr lang="ru-RU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 </a:t>
            </a:r>
            <a:r>
              <a:rPr lang="ru-RU" sz="2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Оразмамбетовна</a:t>
            </a:r>
            <a:endParaRPr lang="ru-RU" sz="24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  <a:p>
            <a:pPr algn="ctr"/>
            <a:r>
              <a:rPr lang="ru-RU" b="1" i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2020 год </a:t>
            </a:r>
            <a:endParaRPr lang="ru-RU" sz="1600" b="1" i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Oleg\Desktop\птицы\фон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3569" y="404664"/>
            <a:ext cx="5346520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ПЛЯАЦ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РОБЕВОЙ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РОНАВО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НИЦАСИ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ТОЧЛАСКА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8" name="Picture 2" descr="C:\Users\Oleg\Desktop\птицы\фон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-229953" y="1052736"/>
            <a:ext cx="9603911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ИГРА</a:t>
            </a:r>
          </a:p>
          <a:p>
            <a:pPr algn="ctr"/>
            <a:endParaRPr lang="ru-RU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«КОГО ЧЕМ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УГОСТИТЬ?»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C:\Users\Oleg\Desktop\птицы\фон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0442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87624" y="188640"/>
            <a:ext cx="7776864" cy="68941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Соедини правый столбик с левым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Свиристель            Сало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Воробей                  Пшено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Синица                    Семечки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Голубь                      Рябина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Снегирь                   Крошки хлеба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Клест                        Лягушка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Цапля                      Семечки сосны</a:t>
            </a: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C:\Users\Oleg\Desktop\птицы\фон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0442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87624" y="260648"/>
            <a:ext cx="7704855" cy="58477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Правильный ответ</a:t>
            </a:r>
          </a:p>
          <a:p>
            <a:r>
              <a:rPr lang="ru-RU" sz="40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r>
              <a:rPr lang="ru-RU" sz="40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Свиристель            Сало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Воробей                 Пшено</a:t>
            </a:r>
          </a:p>
          <a:p>
            <a:r>
              <a:rPr lang="ru-RU" sz="40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Синица                    Семечки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Голубь                      Рябина</a:t>
            </a:r>
          </a:p>
          <a:p>
            <a:r>
              <a:rPr lang="ru-RU" sz="40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Снегирь                   Крошки хлеба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Клест                        Лягушка</a:t>
            </a:r>
          </a:p>
          <a:p>
            <a:r>
              <a:rPr lang="ru-RU" sz="40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Цапля                      Семечки сосны            </a:t>
            </a:r>
            <a:endParaRPr lang="ru-RU" sz="40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923928" y="2060848"/>
            <a:ext cx="1440160" cy="122413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275856" y="2636912"/>
            <a:ext cx="2016224" cy="172819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3059832" y="2132856"/>
            <a:ext cx="2232248" cy="122413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915816" y="2708920"/>
            <a:ext cx="2304256" cy="129614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203848" y="3861048"/>
            <a:ext cx="2160240" cy="7200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627784" y="5085184"/>
            <a:ext cx="2592288" cy="5760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2771800" y="5085184"/>
            <a:ext cx="2592288" cy="64807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 descr="C:\Users\Oleg\Desktop\птицы\фон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789"/>
            <a:ext cx="9144000" cy="680442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45796" y="2967335"/>
            <a:ext cx="645240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54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Кто как летает?</a:t>
            </a:r>
            <a:endParaRPr lang="ru-RU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Oleg\Desktop\птицы\фон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789"/>
            <a:ext cx="9144000" cy="680442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2204865"/>
            <a:ext cx="8352928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Выбери:</a:t>
            </a:r>
          </a:p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Журавли, цапли и  гуси , утки, скворцы и  дрозды.</a:t>
            </a:r>
          </a:p>
          <a:p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Скученной стаей, </a:t>
            </a:r>
            <a:r>
              <a:rPr lang="ru-RU" sz="40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клином,шеренгой</a:t>
            </a:r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линией или дугой.</a:t>
            </a:r>
            <a:endParaRPr lang="ru-RU" sz="40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C:\Users\Oleg\Desktop\птицы\фон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789"/>
            <a:ext cx="9144000" cy="680442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1844824"/>
            <a:ext cx="8784976" cy="40010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Правильный ответ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Журавли- клином</a:t>
            </a:r>
          </a:p>
          <a:p>
            <a:r>
              <a:rPr lang="ru-RU" sz="40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Цапли и гуси- шеренгой</a:t>
            </a:r>
          </a:p>
          <a:p>
            <a:r>
              <a:rPr lang="ru-RU" sz="4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Утки- линией или дугой</a:t>
            </a:r>
          </a:p>
          <a:p>
            <a:r>
              <a:rPr lang="ru-RU" sz="40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Скворцы и дрозды- скученной стаей</a:t>
            </a:r>
          </a:p>
          <a:p>
            <a:endParaRPr lang="ru-RU" sz="40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C:\Users\Oleg\Desktop\птицы\фон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79102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347864" y="764704"/>
            <a:ext cx="475252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Кроссворд «Птицы лесопарка»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99588" y="548677"/>
          <a:ext cx="6840763" cy="5544615"/>
        </p:xfrm>
        <a:graphic>
          <a:graphicData uri="http://schemas.openxmlformats.org/drawingml/2006/table">
            <a:tbl>
              <a:tblPr/>
              <a:tblGrid>
                <a:gridCol w="759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0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03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0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9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3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03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032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03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 dirty="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 dirty="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9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 dirty="0">
                        <a:latin typeface="Calibri"/>
                        <a:ea typeface="Times New Roman"/>
                      </a:endParaRPr>
                    </a:p>
                  </a:txBody>
                  <a:tcPr marL="55313" marR="55313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горизонтали: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1.Эту птицу за красивый голос народ назвал малиновкой.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2.Журчит ручей, но не ручей, а значит, это голос чей?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Кто там, сидя на суку, говорит: «Ку-ку, ку-ку»?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вертикали: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1.У этой птички грудка красно-бурая, а «беретик»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голубинкой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Эта птичка с «горящим» хвостиком.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5.Как зовут одну из маленьких птичек-сестричек?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Эта красивая золотисто-желтая птица умеет мяукать.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Oleg\Desktop\птицы\фон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47664" y="2967335"/>
            <a:ext cx="676875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Анаграмма</a:t>
            </a:r>
            <a:endParaRPr lang="ru-RU" sz="80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Oleg\Desktop\птицы\фон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75656" y="404664"/>
            <a:ext cx="7416824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Вставьте пропущенные гласные буквы, чтобы получилось слово-название птицы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Oleg\Desktop\птицы\фон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47665" y="476672"/>
            <a:ext cx="720080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П_П_ЛЗ_НЬ</a:t>
            </a:r>
          </a:p>
          <a:p>
            <a:pPr algn="ctr"/>
            <a:endParaRPr lang="ru-RU" sz="5400" b="1" cap="none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r>
              <a:rPr lang="ru-RU" sz="5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Г_Р_ХВ_СТК_</a:t>
            </a:r>
          </a:p>
          <a:p>
            <a:pPr algn="ctr"/>
            <a:endParaRPr lang="ru-RU" sz="54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r>
              <a:rPr lang="ru-RU" sz="5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З_М_Р_Д_К</a:t>
            </a:r>
          </a:p>
          <a:p>
            <a:pPr algn="ctr"/>
            <a:endParaRPr lang="ru-RU" sz="54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  <a:p>
            <a:pPr algn="ctr"/>
            <a:r>
              <a:rPr lang="ru-RU" sz="5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З_БЛ_К</a:t>
            </a:r>
            <a:endParaRPr lang="ru-RU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Oleg\Desktop\птицы\фон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71684" y="1412776"/>
            <a:ext cx="700063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Игра </a:t>
            </a:r>
          </a:p>
          <a:p>
            <a:pPr algn="ctr"/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«Слова поломали»</a:t>
            </a:r>
            <a:endParaRPr lang="ru-RU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Oleg\Desktop\птицы\фон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5536" y="980728"/>
            <a:ext cx="713256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Переставьте буквы и получите название птицы</a:t>
            </a:r>
            <a:endParaRPr lang="ru-RU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5925</TotalTime>
  <Words>234</Words>
  <Application>Microsoft Office PowerPoint</Application>
  <PresentationFormat>Экран (4:3)</PresentationFormat>
  <Paragraphs>114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Bookman Old Style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Oleg</dc:creator>
  <cp:lastModifiedBy>111</cp:lastModifiedBy>
  <cp:revision>7</cp:revision>
  <dcterms:created xsi:type="dcterms:W3CDTF">2017-07-22T07:00:02Z</dcterms:created>
  <dcterms:modified xsi:type="dcterms:W3CDTF">2020-03-31T09:42:32Z</dcterms:modified>
</cp:coreProperties>
</file>